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E1A6DD5D-03A1-49A9-B6F5-B2200F5F83D4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518384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193817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23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transferencias, asignaciones, subsidios y otras ayudas, disponible en la Pagina de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</a:t>
            </a:r>
            <a:r>
              <a:rPr lang="es-MX" altLang="es-MX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639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20" y="2302317"/>
            <a:ext cx="7088056" cy="3985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263365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25</cp:revision>
  <dcterms:created xsi:type="dcterms:W3CDTF">2016-05-27T14:26:58Z</dcterms:created>
  <dcterms:modified xsi:type="dcterms:W3CDTF">2016-05-27T15:22:26Z</dcterms:modified>
</cp:coreProperties>
</file>